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30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4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4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2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6B6B-13B9-4177-BA4B-505CFFA96F6F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1139-3774-46E3-8937-73139DB40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C0CF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663" y="0"/>
            <a:ext cx="10479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Cutco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2019-03-21T19:54:07Z</dcterms:created>
  <dcterms:modified xsi:type="dcterms:W3CDTF">2019-03-21T19:54:19Z</dcterms:modified>
</cp:coreProperties>
</file>